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256" r:id="rId2"/>
    <p:sldId id="258" r:id="rId3"/>
    <p:sldId id="257" r:id="rId4"/>
    <p:sldId id="261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ECCF-804E-44B9-A67D-D62BE4ADCD5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44ABE-31FA-4CF7-8415-4FEBFD530D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76" y="0"/>
            <a:ext cx="9149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мещающее содержимое 5" descr="maxresdefault"/>
          <p:cNvPicPr>
            <a:picLocks noGrp="1" noChangeAspect="1"/>
          </p:cNvPicPr>
          <p:nvPr>
            <p:ph idx="1"/>
          </p:nvPr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-635" y="16510"/>
            <a:ext cx="9114155" cy="6815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Великая Отечественная война </a:t>
            </a:r>
            <a:br>
              <a:rPr lang="ru-RU" sz="48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</a:br>
            <a:endParaRPr lang="ru-RU" sz="4800" b="1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2905" y="1102995"/>
            <a:ext cx="435102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не обошла стороной никого. Сколько жизней унесла, скольким принесла несчастья. </a:t>
            </a:r>
          </a:p>
          <a:p>
            <a:pPr algn="just"/>
            <a:r>
              <a:rPr lang="ru-RU" sz="2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 такого человека, который бы не слышал об ужасах, творившихся во время войны. Нет такой семьи, у которой она бы не забрала родных</a:t>
            </a:r>
            <a:r>
              <a:rPr lang="ru-RU" sz="2400" b="1" dirty="0" smtClean="0">
                <a:ln>
                  <a:solidFill>
                    <a:schemeClr val="bg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5" y="0"/>
            <a:ext cx="921004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</a:rPr>
              <a:t>Грошев Василий Федорович 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</a:rPr>
              <a:t>красноармеец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6560" y="1417955"/>
            <a:ext cx="2270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</a:rPr>
              <a:t>1913 -1942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9058" y="2071678"/>
            <a:ext cx="46434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Место рождения Пензенская обл., Кузнецкий р-н, с. Григорьевка</a:t>
            </a:r>
          </a:p>
          <a:p>
            <a:pPr algn="just"/>
            <a:r>
              <a:rPr lang="ru-RU" sz="1400" dirty="0" smtClean="0"/>
              <a:t>Дата и место призыва __.__.1941 Кузнецкий РВК, Пензенская обл., Кузнецкий </a:t>
            </a:r>
            <a:r>
              <a:rPr lang="ru-RU" sz="1400" dirty="0" err="1" smtClean="0"/>
              <a:t>р-нД</a:t>
            </a:r>
            <a:endParaRPr lang="ru-RU" sz="1400" dirty="0" smtClean="0"/>
          </a:p>
          <a:p>
            <a:pPr algn="just"/>
            <a:r>
              <a:rPr lang="ru-RU" sz="1400" dirty="0" smtClean="0"/>
              <a:t>Дата выбытия __.07.1942</a:t>
            </a:r>
          </a:p>
          <a:p>
            <a:pPr algn="just"/>
            <a:r>
              <a:rPr lang="ru-RU" sz="1400" dirty="0" smtClean="0"/>
              <a:t>Причина выбытия пропал без вести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  <a:r>
              <a:rPr lang="ru-RU" sz="2200" b="1" dirty="0" smtClean="0">
                <a:ln>
                  <a:solidFill>
                    <a:srgbClr val="C00000"/>
                  </a:solidFill>
                </a:ln>
              </a:rPr>
              <a:t>Мой </a:t>
            </a:r>
            <a:r>
              <a:rPr lang="ru-RU" sz="2200" b="1" dirty="0">
                <a:ln>
                  <a:solidFill>
                    <a:srgbClr val="C00000"/>
                  </a:solidFill>
                </a:ln>
              </a:rPr>
              <a:t>покойный прадедушка Грошев Василий Федорович защищал нашу Родину с честью. </a:t>
            </a:r>
          </a:p>
          <a:p>
            <a:pPr algn="just"/>
            <a:r>
              <a:rPr lang="ru-RU" sz="2200" b="1" dirty="0">
                <a:ln>
                  <a:solidFill>
                    <a:srgbClr val="C00000"/>
                  </a:solidFill>
                </a:ln>
              </a:rPr>
              <a:t>Он без вести пропал на фронте и, вероятно, отдал свою жизнь, чтобы спасти наши.</a:t>
            </a:r>
          </a:p>
        </p:txBody>
      </p:sp>
      <p:pic>
        <p:nvPicPr>
          <p:cNvPr id="7" name="Замещающее содержимое 6" descr="Scan000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000"/>
          </a:blip>
          <a:stretch>
            <a:fillRect/>
          </a:stretch>
        </p:blipFill>
        <p:spPr>
          <a:xfrm>
            <a:off x="457200" y="1639570"/>
            <a:ext cx="3495675" cy="452628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9735"/>
            <a:ext cx="8229600" cy="1795145"/>
          </a:xfrm>
        </p:spPr>
        <p:txBody>
          <a:bodyPr>
            <a:noAutofit/>
          </a:bodyPr>
          <a:lstStyle/>
          <a:p>
            <a:r>
              <a:rPr lang="ru-RU" sz="2000" b="1" dirty="0">
                <a:ln>
                  <a:solidFill>
                    <a:srgbClr val="C00000"/>
                  </a:solidFill>
                </a:ln>
              </a:rPr>
              <a:t>К сожалению, не так много сведений сохранилось о нем, но каждый раз видя его имя на мемориале Холма Славы, я вспоминаю о том, каким мужеством он обладал, как бесстрашно боролся с врагами и как верно служил Отечеству. Мой прадедушка – настоящий герой, и я горжусь им и бесконечно ему благодарна. </a:t>
            </a:r>
            <a:r>
              <a:rPr lang="ru-RU" sz="2000" dirty="0">
                <a:ln>
                  <a:solidFill>
                    <a:srgbClr val="C00000"/>
                  </a:solidFill>
                </a:ln>
              </a:rPr>
              <a:t/>
            </a:r>
            <a:br>
              <a:rPr lang="ru-RU" sz="2000" dirty="0">
                <a:ln>
                  <a:solidFill>
                    <a:srgbClr val="C00000"/>
                  </a:solidFill>
                </a:ln>
              </a:rPr>
            </a:br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00037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/>
          </a:p>
        </p:txBody>
      </p:sp>
      <p:pic>
        <p:nvPicPr>
          <p:cNvPr id="7" name="Рисунок 6" descr="970165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" y="2790825"/>
            <a:ext cx="3923030" cy="33489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Замещающее содержимое 3" descr="IMG_0895-768x5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49725" y="2075180"/>
            <a:ext cx="4059555" cy="270700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9735"/>
            <a:ext cx="8229600" cy="1795145"/>
          </a:xfrm>
        </p:spPr>
        <p:txBody>
          <a:bodyPr>
            <a:no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</a:rPr>
              <a:t/>
            </a:r>
            <a:br>
              <a:rPr lang="ru-RU" sz="2000" dirty="0">
                <a:ln>
                  <a:solidFill>
                    <a:srgbClr val="C00000"/>
                  </a:solidFill>
                </a:ln>
              </a:rPr>
            </a:br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000372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111</Words>
  <Application>WPS Presentation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Великая Отечественная война  </vt:lpstr>
      <vt:lpstr>Грошев Василий Федорович  красноармеец</vt:lpstr>
      <vt:lpstr>К сожалению, не так много сведений сохранилось о нем, но каждый раз видя его имя на мемориале Холма Славы, я вспоминаю о том, каким мужеством он обладал, как бесстрашно боролся с врагами и как верно служил Отечеству. Мой прадедушка – настоящий герой, и я горжусь им и бесконечно ему благодарна.  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9</cp:revision>
  <dcterms:created xsi:type="dcterms:W3CDTF">2019-10-19T19:20:00Z</dcterms:created>
  <dcterms:modified xsi:type="dcterms:W3CDTF">2019-11-24T06:50:46Z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